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4"/>
  </p:notesMasterIdLst>
  <p:sldIdLst>
    <p:sldId id="262" r:id="rId2"/>
    <p:sldId id="305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D5DA"/>
    <a:srgbClr val="B41800"/>
    <a:srgbClr val="6B72B7"/>
    <a:srgbClr val="F0F400"/>
    <a:srgbClr val="FFCC66"/>
    <a:srgbClr val="0026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172"/>
    <p:restoredTop sz="94631"/>
  </p:normalViewPr>
  <p:slideViewPr>
    <p:cSldViewPr snapToGrid="0" snapToObjects="1">
      <p:cViewPr>
        <p:scale>
          <a:sx n="95" d="100"/>
          <a:sy n="95" d="100"/>
        </p:scale>
        <p:origin x="104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FD9CB-4A92-F546-B771-54FD0AAB9887}" type="datetimeFigureOut">
              <a:rPr lang="en-US" smtClean="0"/>
              <a:t>12/22/19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D15D6-69BC-2540-BFDD-DAE2E8F0C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45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66" y="92026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="0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64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6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05B7D4-9B07-4C4D-A4C6-1C127594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57"/>
            <a:ext cx="10515600" cy="7499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733318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58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12/22/19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8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7BD96F1-90F1-7C4C-9AF8-07AA1B563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12/22/19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ABFCCFD-0CA4-C14E-8C49-BFFC677B6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A27425-DD5A-A84B-96DD-FD310A8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49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redits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D1F8547-AA5F-9649-806C-E94966BFDFDF}"/>
              </a:ext>
            </a:extLst>
          </p:cNvPr>
          <p:cNvSpPr txBox="1"/>
          <p:nvPr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8B444CC-44D2-3644-9C4C-CE23EC4E9F76}"/>
              </a:ext>
            </a:extLst>
          </p:cNvPr>
          <p:cNvSpPr txBox="1"/>
          <p:nvPr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54097A1-88AD-2E45-9354-1766A7E76222}"/>
              </a:ext>
            </a:extLst>
          </p:cNvPr>
          <p:cNvSpPr txBox="1"/>
          <p:nvPr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259A6AB-BD58-F348-9CF4-346265372788}"/>
              </a:ext>
            </a:extLst>
          </p:cNvPr>
          <p:cNvSpPr txBox="1"/>
          <p:nvPr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930925F-9E37-3640-BCE7-B022C9536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8EEA4B4-EA17-F541-BA34-2FAF2CBC2F70}"/>
              </a:ext>
            </a:extLst>
          </p:cNvPr>
          <p:cNvSpPr txBox="1"/>
          <p:nvPr userDrawn="1"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8F6432E-095B-3A48-9DB3-4B0FC1EF3BB8}"/>
              </a:ext>
            </a:extLst>
          </p:cNvPr>
          <p:cNvSpPr txBox="1"/>
          <p:nvPr userDrawn="1"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20A4B42-EF60-DE49-9B7E-FC0F505AEA3A}"/>
              </a:ext>
            </a:extLst>
          </p:cNvPr>
          <p:cNvSpPr txBox="1"/>
          <p:nvPr userDrawn="1"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7BF6A54-7C8F-B044-9C39-81E3B12BECB5}"/>
              </a:ext>
            </a:extLst>
          </p:cNvPr>
          <p:cNvSpPr txBox="1"/>
          <p:nvPr userDrawn="1"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2DEDCDDF-CEAE-CE40-8EFF-14358874BA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75F6653-85F8-C047-AF41-B2B434AA3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179" y="2299530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xmlns="" id="{D4B9A007-DEC5-8F4C-9F01-21BC721E82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9179" y="2985075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862C595-CE7C-834C-93D9-3C23F2C060F6}"/>
              </a:ext>
            </a:extLst>
          </p:cNvPr>
          <p:cNvSpPr txBox="1"/>
          <p:nvPr userDrawn="1"/>
        </p:nvSpPr>
        <p:spPr>
          <a:xfrm>
            <a:off x="449179" y="3801979"/>
            <a:ext cx="588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0" dirty="0">
                <a:solidFill>
                  <a:schemeClr val="bg1"/>
                </a:solidFill>
              </a:rPr>
              <a:t>Credits:</a:t>
            </a:r>
          </a:p>
        </p:txBody>
      </p:sp>
    </p:spTree>
    <p:extLst>
      <p:ext uri="{BB962C8B-B14F-4D97-AF65-F5344CB8AC3E}">
        <p14:creationId xmlns:p14="http://schemas.microsoft.com/office/powerpoint/2010/main" val="117947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4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19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12/22/19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75ADE87-1DF8-0249-9AEC-B6404454F0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5638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5F049A8-E906-834D-98CE-3643A6F1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20"/>
            <a:ext cx="10515600" cy="794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92ABE02-70CB-8946-93E9-3C3AD1157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26635"/>
            <a:ext cx="10515600" cy="5078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053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49" r:id="rId7"/>
    <p:sldLayoutId id="2147483651" r:id="rId8"/>
    <p:sldLayoutId id="214748365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Verdana Regular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Verda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Verda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Verda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B4D1CD-0A14-A643-B3CE-E3ED98B59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79" y="1320319"/>
            <a:ext cx="10515600" cy="4125951"/>
          </a:xfrm>
        </p:spPr>
        <p:txBody>
          <a:bodyPr/>
          <a:lstStyle/>
          <a:p>
            <a:r>
              <a:rPr lang="en-US" dirty="0" smtClean="0"/>
              <a:t>Elastic Search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Charles Severance</a:t>
            </a:r>
            <a:br>
              <a:rPr lang="en-US" sz="4000" dirty="0" smtClean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3902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986697" y="458272"/>
            <a:ext cx="3504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mtClean="0">
                <a:solidFill>
                  <a:srgbClr val="FFCC66"/>
                </a:solidFill>
              </a:rPr>
              <a:t>Acknowledgements / Contributions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2924" y="1100138"/>
            <a:ext cx="548640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These slides are Copyright </a:t>
            </a:r>
            <a:r>
              <a:rPr lang="en-US" sz="1400" dirty="0" smtClean="0">
                <a:solidFill>
                  <a:schemeClr val="bg1"/>
                </a:solidFill>
              </a:rPr>
              <a:t>2019-  </a:t>
            </a:r>
            <a:r>
              <a:rPr lang="en-US" sz="1400" dirty="0">
                <a:solidFill>
                  <a:schemeClr val="bg1"/>
                </a:solidFill>
              </a:rPr>
              <a:t>Charles R. Severance (</a:t>
            </a:r>
            <a:r>
              <a:rPr lang="en-US" sz="1400" dirty="0" err="1">
                <a:solidFill>
                  <a:schemeClr val="bg1"/>
                </a:solidFill>
              </a:rPr>
              <a:t>www.dr-chuck.com</a:t>
            </a:r>
            <a:r>
              <a:rPr lang="en-US" sz="1400" dirty="0">
                <a:solidFill>
                  <a:schemeClr val="bg1"/>
                </a:solidFill>
              </a:rPr>
              <a:t>) as part of </a:t>
            </a:r>
            <a:r>
              <a:rPr lang="en-US" sz="1400" dirty="0" smtClean="0">
                <a:solidFill>
                  <a:schemeClr val="bg1"/>
                </a:solidFill>
              </a:rPr>
              <a:t>www.pg4e.com </a:t>
            </a:r>
            <a:r>
              <a:rPr lang="en-US" sz="1400" dirty="0">
                <a:solidFill>
                  <a:schemeClr val="bg1"/>
                </a:solidFill>
              </a:rPr>
              <a:t>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Initial Development: Charles </a:t>
            </a:r>
            <a:r>
              <a:rPr lang="en-US" sz="1400" dirty="0" smtClean="0">
                <a:solidFill>
                  <a:schemeClr val="bg1"/>
                </a:solidFill>
              </a:rPr>
              <a:t>R. Severance</a:t>
            </a:r>
            <a:r>
              <a:rPr lang="en-US" sz="1400" dirty="0">
                <a:solidFill>
                  <a:schemeClr val="bg1"/>
                </a:solidFill>
              </a:rPr>
              <a:t>, University of Michigan School of Information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rgbClr val="FFCC66"/>
                </a:solidFill>
              </a:rPr>
              <a:t>Insert new Contributors and Translators here including names and dates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67449" y="1100137"/>
            <a:ext cx="548640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CC66"/>
                </a:solidFill>
              </a:rPr>
              <a:t>Continue new Contributors and Translators here</a:t>
            </a:r>
            <a:endParaRPr lang="en-US" sz="1400" dirty="0">
              <a:solidFill>
                <a:srgbClr val="FFCC66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015238"/>
      </p:ext>
    </p:extLst>
  </p:cSld>
  <p:clrMapOvr>
    <a:masterClrMapping/>
  </p:clrMapOvr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rdana-template2" id="{A5222451-D2E8-1345-B250-8BD4DE6F57C6}" vid="{3BD9F12F-203D-B040-A3EA-DED88FB9D0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verdana-degrees1</Template>
  <TotalTime>9710</TotalTime>
  <Words>111</Words>
  <Application>Microsoft Macintosh PowerPoint</Application>
  <PresentationFormat>Widescreen</PresentationFormat>
  <Paragraphs>20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 Black</vt:lpstr>
      <vt:lpstr>Calibri</vt:lpstr>
      <vt:lpstr>Verdana Regular</vt:lpstr>
      <vt:lpstr>Arial</vt:lpstr>
      <vt:lpstr>verdana-degrees1</vt:lpstr>
      <vt:lpstr>Elastic Search  Charles Severance 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Severance, Charles</cp:lastModifiedBy>
  <cp:revision>254</cp:revision>
  <dcterms:created xsi:type="dcterms:W3CDTF">2019-03-20T19:59:17Z</dcterms:created>
  <dcterms:modified xsi:type="dcterms:W3CDTF">2019-12-23T04:07:14Z</dcterms:modified>
</cp:coreProperties>
</file>